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4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CFF8F-0983-410D-BC2C-9E69DC0A600D}" type="datetimeFigureOut">
              <a:rPr lang="en-US" smtClean="0"/>
              <a:pPr/>
              <a:t>8/20/2014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44F3-5FC3-4E6C-A242-7188195481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419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comparison of new utility-scale electric generation capacity</a:t>
            </a:r>
            <a:r>
              <a:rPr lang="en-US" dirty="0" smtClean="0"/>
              <a:t>. It is notable that PV continues to grow even though ther</a:t>
            </a:r>
            <a:r>
              <a:rPr lang="en-US" dirty="0" smtClean="0"/>
              <a:t>e is no new coal generation in 2013 or 2014 (as of May).</a:t>
            </a:r>
            <a:r>
              <a:rPr lang="en-US" dirty="0" smtClean="0"/>
              <a:t> You </a:t>
            </a:r>
            <a:r>
              <a:rPr lang="en-US" dirty="0" smtClean="0"/>
              <a:t>should contact the Principal Solar Institute to suggest other interesting comparisons. </a:t>
            </a:r>
            <a:endParaRPr lang="en-US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8600"/>
            <a:ext cx="531018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100</TotalTime>
  <Words>47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</dc:creator>
  <cp:lastModifiedBy>Matt</cp:lastModifiedBy>
  <cp:revision>3</cp:revision>
  <dcterms:created xsi:type="dcterms:W3CDTF">2014-08-18T12:02:44Z</dcterms:created>
  <dcterms:modified xsi:type="dcterms:W3CDTF">2014-08-20T12:25:11Z</dcterms:modified>
</cp:coreProperties>
</file>